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9" r:id="rId2"/>
    <p:sldId id="524" r:id="rId3"/>
    <p:sldId id="262" r:id="rId4"/>
    <p:sldId id="479" r:id="rId5"/>
    <p:sldId id="480" r:id="rId6"/>
    <p:sldId id="283" r:id="rId7"/>
    <p:sldId id="526" r:id="rId8"/>
    <p:sldId id="267" r:id="rId9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46">
          <p15:clr>
            <a:srgbClr val="A4A3A4"/>
          </p15:clr>
        </p15:guide>
        <p15:guide id="3" orient="horz" pos="4065">
          <p15:clr>
            <a:srgbClr val="A4A3A4"/>
          </p15:clr>
        </p15:guide>
        <p15:guide id="4" orient="horz" pos="550" userDrawn="1">
          <p15:clr>
            <a:srgbClr val="A4A3A4"/>
          </p15:clr>
        </p15:guide>
        <p15:guide id="6" pos="68">
          <p15:clr>
            <a:srgbClr val="A4A3A4"/>
          </p15:clr>
        </p15:guide>
        <p15:guide id="7" pos="5760" userDrawn="1">
          <p15:clr>
            <a:srgbClr val="A4A3A4"/>
          </p15:clr>
        </p15:guide>
        <p15:guide id="8" pos="136" userDrawn="1">
          <p15:clr>
            <a:srgbClr val="A4A3A4"/>
          </p15:clr>
        </p15:guide>
        <p15:guide id="11" pos="5602" userDrawn="1">
          <p15:clr>
            <a:srgbClr val="A4A3A4"/>
          </p15:clr>
        </p15:guide>
        <p15:guide id="12" orient="horz" pos="414" userDrawn="1">
          <p15:clr>
            <a:srgbClr val="A4A3A4"/>
          </p15:clr>
        </p15:guide>
        <p15:guide id="13" pos="4127" userDrawn="1">
          <p15:clr>
            <a:srgbClr val="A4A3A4"/>
          </p15:clr>
        </p15:guide>
        <p15:guide id="14" pos="40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3724"/>
    <a:srgbClr val="E01D40"/>
    <a:srgbClr val="2C3B41"/>
    <a:srgbClr val="E01C40"/>
    <a:srgbClr val="3399FF"/>
    <a:srgbClr val="9A5F32"/>
    <a:srgbClr val="5D5D5D"/>
    <a:srgbClr val="646464"/>
    <a:srgbClr val="50A8D0"/>
    <a:srgbClr val="F76F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73" autoAdjust="0"/>
    <p:restoredTop sz="94725" autoAdjust="0"/>
  </p:normalViewPr>
  <p:slideViewPr>
    <p:cSldViewPr snapToGrid="0">
      <p:cViewPr varScale="1">
        <p:scale>
          <a:sx n="113" d="100"/>
          <a:sy n="113" d="100"/>
        </p:scale>
        <p:origin x="1854" y="102"/>
      </p:cViewPr>
      <p:guideLst>
        <p:guide orient="horz" pos="2160"/>
        <p:guide orient="horz" pos="346"/>
        <p:guide orient="horz" pos="4065"/>
        <p:guide orient="horz" pos="550"/>
        <p:guide pos="68"/>
        <p:guide pos="5760"/>
        <p:guide pos="136"/>
        <p:guide pos="5602"/>
        <p:guide orient="horz" pos="414"/>
        <p:guide pos="4127"/>
        <p:guide pos="40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864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3CBDBB24-64D5-5C12-FF63-556878735B3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28F6D63-AECA-2537-1741-8803D939013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78963-B3DF-4980-B2DF-4C23EF1B80D4}" type="datetimeFigureOut">
              <a:rPr lang="ko-KR" altLang="en-US" smtClean="0"/>
              <a:t>2022-12-07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FE24198-F7DF-C62A-F917-DBAD4A144A7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1973E7-FC94-6641-7831-17A72269D5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EC1E4-4303-42F5-AD5B-D02E308711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5213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63352399-8642-4442-A754-E07B09319D6F}" type="datetimeFigureOut">
              <a:rPr lang="ko-KR" altLang="en-US"/>
              <a:pPr>
                <a:defRPr/>
              </a:pPr>
              <a:t>2022-12-07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C550DAB4-EDC1-48F6-8A85-2750C8DC49C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69619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31748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F34BF1-B3EF-44C7-8F10-50B045880754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389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6819015" y="624554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1</a:t>
            </a:r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F25A49E3-3288-4411-BFE1-747699E01DB3}"/>
              </a:ext>
            </a:extLst>
          </p:cNvPr>
          <p:cNvSpPr/>
          <p:nvPr userDrawn="1"/>
        </p:nvSpPr>
        <p:spPr>
          <a:xfrm>
            <a:off x="6635587" y="404812"/>
            <a:ext cx="2309794" cy="29463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ko-KR" sz="1100" b="1" dirty="0">
                <a:latin typeface="나눔고딕 ExtraBold" pitchFamily="50" charset="-127"/>
                <a:ea typeface="나눔고딕 ExtraBold" pitchFamily="50" charset="-127"/>
              </a:rPr>
              <a:t>DESCRIPTION</a:t>
            </a:r>
            <a:endParaRPr lang="ko-KR" altLang="en-US" sz="1100" b="1" dirty="0"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1F6F9F4A-03A0-40FC-B0AB-D96EFED3DD77}"/>
              </a:ext>
            </a:extLst>
          </p:cNvPr>
          <p:cNvCxnSpPr>
            <a:cxnSpLocks/>
          </p:cNvCxnSpPr>
          <p:nvPr userDrawn="1"/>
        </p:nvCxnSpPr>
        <p:spPr>
          <a:xfrm>
            <a:off x="6643976" y="699447"/>
            <a:ext cx="0" cy="5753741"/>
          </a:xfrm>
          <a:prstGeom prst="line">
            <a:avLst/>
          </a:prstGeom>
          <a:ln w="25400"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796088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altLang="ko-KR"/>
              <a:t>1</a:t>
            </a: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65" r:id="rId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bizmsg.k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228600" y="3182780"/>
            <a:ext cx="6715172" cy="492443"/>
          </a:xfrm>
          <a:prstGeom prst="rect">
            <a:avLst/>
          </a:prstGeom>
          <a:noFill/>
          <a:ln w="3175">
            <a:noFill/>
          </a:ln>
        </p:spPr>
        <p:txBody>
          <a:bodyPr lIns="0" tIns="0" rIns="0" bIns="0" anchor="ctr" anchorCtr="0"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>
              <a:defRPr/>
            </a:pPr>
            <a:r>
              <a:rPr kumimoji="0" lang="ko-KR" altLang="en-US" sz="3200" b="1" spc="-150" dirty="0" err="1">
                <a:ln w="9525">
                  <a:solidFill>
                    <a:schemeClr val="bg1"/>
                  </a:solidFill>
                </a:ln>
                <a:solidFill>
                  <a:srgbClr val="50A8D0"/>
                </a:solidFill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알림톡</a:t>
            </a:r>
            <a:r>
              <a:rPr kumimoji="0" lang="ko-KR" altLang="en-US" sz="3200" b="1" spc="-150" dirty="0">
                <a:ln w="9525">
                  <a:solidFill>
                    <a:schemeClr val="bg1"/>
                  </a:solidFill>
                </a:ln>
                <a:solidFill>
                  <a:srgbClr val="50A8D0"/>
                </a:solidFill>
                <a:latin typeface="나눔고딕OTF ExtraBold" panose="020D0904000000000000" pitchFamily="34" charset="-127"/>
                <a:ea typeface="나눔고딕OTF ExtraBold" panose="020D0904000000000000" pitchFamily="34" charset="-127"/>
              </a:rPr>
              <a:t> 매뉴얼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>
            <a:extLst>
              <a:ext uri="{FF2B5EF4-FFF2-40B4-BE49-F238E27FC236}">
                <a16:creationId xmlns:a16="http://schemas.microsoft.com/office/drawing/2014/main" id="{91E5D49A-29A1-42E1-8016-FB891E9D2587}"/>
              </a:ext>
            </a:extLst>
          </p:cNvPr>
          <p:cNvSpPr/>
          <p:nvPr/>
        </p:nvSpPr>
        <p:spPr>
          <a:xfrm>
            <a:off x="6700501" y="1971687"/>
            <a:ext cx="2158686" cy="4384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비즈엠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홈페이지에 접속합니다</a:t>
            </a:r>
            <a:b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Link -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hlinkClick r:id="rId2"/>
              </a:rPr>
              <a:t>https://www.bizmsg.kr/</a:t>
            </a:r>
            <a:endParaRPr lang="en-US" altLang="ko-KR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도입과정 항목에서</a:t>
            </a:r>
            <a:b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카카오톡 채널 개설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바로가기를 </a:t>
            </a:r>
            <a:b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</a:b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클릭합니다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endParaRPr lang="en-US" altLang="ko-KR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9ADBA97-5401-4D36-8059-C054E168A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11" y="1563149"/>
            <a:ext cx="4567523" cy="3731701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32DDD32C-C3F4-4364-838C-358356069CED}"/>
              </a:ext>
            </a:extLst>
          </p:cNvPr>
          <p:cNvSpPr/>
          <p:nvPr/>
        </p:nvSpPr>
        <p:spPr>
          <a:xfrm>
            <a:off x="1227221" y="3276599"/>
            <a:ext cx="1363579" cy="352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69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>
            <a:extLst>
              <a:ext uri="{FF2B5EF4-FFF2-40B4-BE49-F238E27FC236}">
                <a16:creationId xmlns:a16="http://schemas.microsoft.com/office/drawing/2014/main" id="{91E5D49A-29A1-42E1-8016-FB891E9D2587}"/>
              </a:ext>
            </a:extLst>
          </p:cNvPr>
          <p:cNvSpPr/>
          <p:nvPr/>
        </p:nvSpPr>
        <p:spPr>
          <a:xfrm>
            <a:off x="6700501" y="1971687"/>
            <a:ext cx="2158686" cy="4384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200000"/>
              </a:lnSpc>
            </a:pPr>
            <a:endParaRPr lang="en-US" altLang="ko-KR" sz="800" dirty="0">
              <a:solidFill>
                <a:srgbClr val="FF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카카오톡 채널 가입을 완료한 후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생성된 카카오톡 채널을 확인합니다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생성된 카카오톡 채널을 선택하여 관리자센터로 들어갑니다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좌측 메뉴에서 관리를 선택합니다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공개 설정에서 홈 공개를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ON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으로 설정한 후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, 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확인을 눌러 변경된 정보를 저장합니다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다시 </a:t>
            </a: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비즈엠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홈페이지로 돌아갑니다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DFB0A565-8113-4FC3-B8B7-48D90209C9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74" y="3915186"/>
            <a:ext cx="6162505" cy="2240911"/>
          </a:xfrm>
          <a:prstGeom prst="rect">
            <a:avLst/>
          </a:prstGeom>
        </p:spPr>
      </p:pic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9D506154-EEC3-49B9-931F-7461DFC0B5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13" y="1971687"/>
            <a:ext cx="6135766" cy="1787782"/>
          </a:xfrm>
          <a:prstGeom prst="rect">
            <a:avLst/>
          </a:prstGeom>
        </p:spPr>
      </p:pic>
      <p:sp>
        <p:nvSpPr>
          <p:cNvPr id="11" name="직사각형 10">
            <a:extLst>
              <a:ext uri="{FF2B5EF4-FFF2-40B4-BE49-F238E27FC236}">
                <a16:creationId xmlns:a16="http://schemas.microsoft.com/office/drawing/2014/main" id="{52A29842-57B3-42E6-93D6-30FDF684D4D3}"/>
              </a:ext>
            </a:extLst>
          </p:cNvPr>
          <p:cNvSpPr/>
          <p:nvPr/>
        </p:nvSpPr>
        <p:spPr>
          <a:xfrm>
            <a:off x="433137" y="4419600"/>
            <a:ext cx="2069431" cy="21656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252FF84-84D7-4A53-98D6-0294C219A436}"/>
              </a:ext>
            </a:extLst>
          </p:cNvPr>
          <p:cNvSpPr/>
          <p:nvPr/>
        </p:nvSpPr>
        <p:spPr>
          <a:xfrm>
            <a:off x="6700501" y="1971687"/>
            <a:ext cx="2158686" cy="4384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6000" indent="-108000">
              <a:lnSpc>
                <a:spcPct val="200000"/>
              </a:lnSpc>
              <a:buFont typeface="+mj-lt"/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도입과정 항목에서 </a:t>
            </a: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비즈엠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사이트 회원가입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지금 가입하기를 선택하여 회원가입을 진행합니다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015BB1D-B8AB-4566-8053-AE6F9FE1EBE7}"/>
              </a:ext>
            </a:extLst>
          </p:cNvPr>
          <p:cNvSpPr/>
          <p:nvPr/>
        </p:nvSpPr>
        <p:spPr>
          <a:xfrm>
            <a:off x="7342473" y="1339057"/>
            <a:ext cx="1516713" cy="195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067CB75D-9F58-4996-8D70-F6362ED01C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910" y="1563149"/>
            <a:ext cx="4567523" cy="3731701"/>
          </a:xfrm>
          <a:prstGeom prst="rect">
            <a:avLst/>
          </a:prstGeom>
        </p:spPr>
      </p:pic>
      <p:sp>
        <p:nvSpPr>
          <p:cNvPr id="14" name="직사각형 13">
            <a:extLst>
              <a:ext uri="{FF2B5EF4-FFF2-40B4-BE49-F238E27FC236}">
                <a16:creationId xmlns:a16="http://schemas.microsoft.com/office/drawing/2014/main" id="{B650BF38-F62B-4622-A782-70FE50224E4A}"/>
              </a:ext>
            </a:extLst>
          </p:cNvPr>
          <p:cNvSpPr/>
          <p:nvPr/>
        </p:nvSpPr>
        <p:spPr>
          <a:xfrm>
            <a:off x="2550690" y="3276599"/>
            <a:ext cx="1363579" cy="352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n>
                <a:solidFill>
                  <a:srgbClr val="FF0000"/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045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252FF84-84D7-4A53-98D6-0294C219A436}"/>
              </a:ext>
            </a:extLst>
          </p:cNvPr>
          <p:cNvSpPr/>
          <p:nvPr/>
        </p:nvSpPr>
        <p:spPr>
          <a:xfrm>
            <a:off x="6700501" y="1971687"/>
            <a:ext cx="2158686" cy="4384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비즈엠에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로그인합니다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발신번호 관리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발신번호 등록에서 카카오 </a:t>
            </a: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알림톡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메시지를 발송할 전화번호를 입력하고 인증을 진행합니다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015BB1D-B8AB-4566-8053-AE6F9FE1EBE7}"/>
              </a:ext>
            </a:extLst>
          </p:cNvPr>
          <p:cNvSpPr/>
          <p:nvPr/>
        </p:nvSpPr>
        <p:spPr>
          <a:xfrm>
            <a:off x="7342473" y="1339057"/>
            <a:ext cx="1516713" cy="195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09BBED1-CF31-4FDC-98CC-51F642F1E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242" y="1534372"/>
            <a:ext cx="5862037" cy="3407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546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252FF84-84D7-4A53-98D6-0294C219A436}"/>
              </a:ext>
            </a:extLst>
          </p:cNvPr>
          <p:cNvSpPr/>
          <p:nvPr/>
        </p:nvSpPr>
        <p:spPr>
          <a:xfrm>
            <a:off x="6700501" y="1971687"/>
            <a:ext cx="2158686" cy="4384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발신 프로필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발신 프로필 등록에서 카카오 </a:t>
            </a: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알림톡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발신 프로필을 등록합니다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발신 프로필 목록에서 발신 프로필이 정상적으로 생성되었는지 확인합니다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015BB1D-B8AB-4566-8053-AE6F9FE1EBE7}"/>
              </a:ext>
            </a:extLst>
          </p:cNvPr>
          <p:cNvSpPr/>
          <p:nvPr/>
        </p:nvSpPr>
        <p:spPr>
          <a:xfrm>
            <a:off x="7342473" y="1339057"/>
            <a:ext cx="1516713" cy="195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5" name="그림 4" descr="텍스트이(가) 표시된 사진&#10;&#10;자동 생성된 설명">
            <a:extLst>
              <a:ext uri="{FF2B5EF4-FFF2-40B4-BE49-F238E27FC236}">
                <a16:creationId xmlns:a16="http://schemas.microsoft.com/office/drawing/2014/main" id="{91FB19FF-C71E-4FC2-B1C0-E1F7789F0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97" y="1971687"/>
            <a:ext cx="5943600" cy="283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8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2252FF84-84D7-4A53-98D6-0294C219A436}"/>
              </a:ext>
            </a:extLst>
          </p:cNvPr>
          <p:cNvSpPr/>
          <p:nvPr/>
        </p:nvSpPr>
        <p:spPr>
          <a:xfrm>
            <a:off x="6700501" y="1971687"/>
            <a:ext cx="2158686" cy="4384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28600" indent="-228600">
              <a:lnSpc>
                <a:spcPct val="200000"/>
              </a:lnSpc>
              <a:buAutoNum type="arabicPeriod"/>
            </a:pP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오른쪽 상단 </a:t>
            </a:r>
            <a:r>
              <a:rPr lang="en-US" altLang="ko-KR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– 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충전 메뉴를 통해 카카오 </a:t>
            </a:r>
            <a:r>
              <a:rPr lang="ko-KR" altLang="en-US" sz="800" dirty="0" err="1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알림톡</a:t>
            </a:r>
            <a:r>
              <a:rPr lang="ko-KR" altLang="en-US" sz="800" dirty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이용요금을 충전할 수 있습니다</a:t>
            </a:r>
            <a:r>
              <a:rPr lang="en-US" altLang="ko-KR" sz="80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.</a:t>
            </a:r>
          </a:p>
          <a:p>
            <a:pPr>
              <a:lnSpc>
                <a:spcPct val="200000"/>
              </a:lnSpc>
            </a:pPr>
            <a:endParaRPr lang="en-US" altLang="ko-KR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6015BB1D-B8AB-4566-8053-AE6F9FE1EBE7}"/>
              </a:ext>
            </a:extLst>
          </p:cNvPr>
          <p:cNvSpPr/>
          <p:nvPr/>
        </p:nvSpPr>
        <p:spPr>
          <a:xfrm>
            <a:off x="7342473" y="1339057"/>
            <a:ext cx="1516713" cy="1953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800" dirty="0">
              <a:solidFill>
                <a:schemeClr val="tx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07231B05-69D7-4ED8-BB49-A853C357F7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74" y="1839486"/>
            <a:ext cx="6125181" cy="317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18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395288" y="981075"/>
            <a:ext cx="8424862" cy="3603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10" name="TextBox 8"/>
          <p:cNvSpPr txBox="1">
            <a:spLocks noChangeArrowheads="1"/>
          </p:cNvSpPr>
          <p:nvPr/>
        </p:nvSpPr>
        <p:spPr bwMode="auto">
          <a:xfrm>
            <a:off x="228600" y="3361055"/>
            <a:ext cx="2988996" cy="738664"/>
          </a:xfrm>
          <a:prstGeom prst="rect">
            <a:avLst/>
          </a:prstGeom>
          <a:noFill/>
          <a:ln w="3175">
            <a:noFill/>
          </a:ln>
        </p:spPr>
        <p:txBody>
          <a:bodyPr wrap="square" lIns="0" tIns="0" rIns="0" bIns="0" anchor="ctr" anchorCtr="0">
            <a:spAutoFit/>
          </a:bodyPr>
          <a:lstStyle>
            <a:lvl1pPr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kumimoji="0" lang="ko-KR" altLang="en-US" sz="3200" b="1" spc="-150" dirty="0">
                <a:ln w="9525">
                  <a:solidFill>
                    <a:schemeClr val="bg1"/>
                  </a:solidFill>
                </a:ln>
                <a:solidFill>
                  <a:srgbClr val="50A8D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감사합니다</a:t>
            </a:r>
            <a:r>
              <a:rPr kumimoji="0" lang="en-US" altLang="ko-KR" sz="3200" b="1" spc="-150" dirty="0">
                <a:ln w="9525">
                  <a:solidFill>
                    <a:schemeClr val="bg1"/>
                  </a:solidFill>
                </a:ln>
                <a:solidFill>
                  <a:srgbClr val="50A8D0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.</a:t>
            </a:r>
            <a:endParaRPr kumimoji="0" lang="ko-KR" altLang="en-US" sz="3200" b="1" spc="-150" dirty="0">
              <a:ln w="9525">
                <a:solidFill>
                  <a:schemeClr val="bg1"/>
                </a:solidFill>
              </a:ln>
              <a:solidFill>
                <a:srgbClr val="50A8D0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사용자 지정 2">
      <a:majorFont>
        <a:latin typeface="나눔고딕"/>
        <a:ea typeface="나눔고딕"/>
        <a:cs typeface=""/>
      </a:majorFont>
      <a:minorFont>
        <a:latin typeface="나눔고딕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9831</TotalTime>
  <Words>136</Words>
  <Application>Microsoft Office PowerPoint</Application>
  <PresentationFormat>화면 슬라이드 쇼(4:3)</PresentationFormat>
  <Paragraphs>17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5" baseType="lpstr">
      <vt:lpstr>굴림</vt:lpstr>
      <vt:lpstr>나눔고딕</vt:lpstr>
      <vt:lpstr>나눔고딕 ExtraBold</vt:lpstr>
      <vt:lpstr>나눔고딕OTF ExtraBold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웹 헤즈2</cp:lastModifiedBy>
  <cp:revision>826</cp:revision>
  <dcterms:created xsi:type="dcterms:W3CDTF">2015-04-21T06:50:54Z</dcterms:created>
  <dcterms:modified xsi:type="dcterms:W3CDTF">2022-12-07T04:44:47Z</dcterms:modified>
</cp:coreProperties>
</file>